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54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6" autoAdjust="0"/>
    <p:restoredTop sz="94660"/>
  </p:normalViewPr>
  <p:slideViewPr>
    <p:cSldViewPr snapToGrid="0">
      <p:cViewPr varScale="1">
        <p:scale>
          <a:sx n="74" d="100"/>
          <a:sy n="74" d="100"/>
        </p:scale>
        <p:origin x="-46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363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209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66744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216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806916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2339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3575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425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763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45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12/16/2020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386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516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95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233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12/16/2020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458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12/16/2020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625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564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67097" y="203200"/>
            <a:ext cx="8047241" cy="1133231"/>
          </a:xfrm>
        </p:spPr>
        <p:txBody>
          <a:bodyPr>
            <a:noAutofit/>
          </a:bodyPr>
          <a:lstStyle/>
          <a:p>
            <a:pPr algn="ctr"/>
            <a:r>
              <a:rPr lang="ru-RU" sz="4000" b="1" i="1" dirty="0" smtClean="0">
                <a:solidFill>
                  <a:srgbClr val="0F54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Общешкольное родительское собрание</a:t>
            </a:r>
            <a:endParaRPr lang="ru-RU" sz="4000" b="1" i="1" dirty="0">
              <a:solidFill>
                <a:srgbClr val="0F54E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82487" y="1667141"/>
            <a:ext cx="8616460" cy="2769392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«Бесконтрольность </a:t>
            </a:r>
            <a:r>
              <a:rPr lang="ru-RU" sz="4400" b="1" dirty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свободного времени – основная причина совершения правонарушений и преступлений</a:t>
            </a:r>
            <a:r>
              <a:rPr lang="ru-RU" sz="4400" b="1" dirty="0" smtClean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4000" b="1" dirty="0">
              <a:solidFill>
                <a:srgbClr val="0F54E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dirty="0">
              <a:solidFill>
                <a:srgbClr val="0F54E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8238732"/>
              </p:ext>
            </p:extLst>
          </p:nvPr>
        </p:nvGraphicFramePr>
        <p:xfrm>
          <a:off x="2274277" y="5308209"/>
          <a:ext cx="5064369" cy="457200"/>
        </p:xfrm>
        <a:graphic>
          <a:graphicData uri="http://schemas.openxmlformats.org/drawingml/2006/table">
            <a:tbl>
              <a:tblPr firstRow="1" bandRow="1"/>
              <a:tblGrid>
                <a:gridCol w="5064369"/>
              </a:tblGrid>
              <a:tr h="0"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0" i="0" u="none" strike="noStrike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</a:t>
                      </a:r>
                      <a:r>
                        <a:rPr lang="ru-RU" sz="2400" b="0" i="0" u="none" strike="noStrike" baseline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Россошанская ООШ</a:t>
                      </a:r>
                      <a:endParaRPr lang="ru-RU" sz="2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777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79" y="203745"/>
            <a:ext cx="4608975" cy="3029975"/>
          </a:xfrm>
          <a:prstGeom prst="rect">
            <a:avLst/>
          </a:prstGeom>
        </p:spPr>
      </p:pic>
      <p:pic>
        <p:nvPicPr>
          <p:cNvPr id="5" name="Picture 6" descr="nwhqpfqnazfdogausnkvlaldswuvby136604435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950" y="370681"/>
            <a:ext cx="4356100" cy="306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439319"/>
            <a:ext cx="3386667" cy="32173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617" y="3558116"/>
            <a:ext cx="3515784" cy="29797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551" y="3562367"/>
            <a:ext cx="3754597" cy="309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98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94360" y="0"/>
            <a:ext cx="9118835" cy="723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i="1" dirty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 мечтаю, что с родителями я </a:t>
            </a:r>
            <a:r>
              <a:rPr lang="ru-RU" sz="4800" i="1" dirty="0" smtClean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4800" dirty="0" smtClean="0">
              <a:solidFill>
                <a:srgbClr val="0F54E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dirty="0">
              <a:solidFill>
                <a:srgbClr val="0F54E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i="1" dirty="0" smtClean="0">
              <a:solidFill>
                <a:srgbClr val="0F54E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i="1" dirty="0" smtClean="0">
              <a:solidFill>
                <a:srgbClr val="0F54E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i="1" dirty="0" smtClean="0">
              <a:solidFill>
                <a:srgbClr val="0F54E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i="1" dirty="0" smtClean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Какова моя </a:t>
            </a:r>
            <a:r>
              <a:rPr lang="ru-RU" sz="4800" i="1" dirty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цель в </a:t>
            </a:r>
            <a:r>
              <a:rPr lang="ru-RU" sz="4800" i="1" dirty="0" smtClean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жизни? </a:t>
            </a:r>
            <a:r>
              <a:rPr lang="ru-RU" sz="3200" i="1" dirty="0" smtClean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(напишите три важных жизненных желания)</a:t>
            </a:r>
            <a:endParaRPr lang="ru-RU" sz="4800" i="1" dirty="0">
              <a:solidFill>
                <a:srgbClr val="0F54E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dirty="0" smtClean="0">
              <a:solidFill>
                <a:srgbClr val="0F54E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dirty="0">
              <a:solidFill>
                <a:srgbClr val="0F54E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463" y="1374027"/>
            <a:ext cx="3225064" cy="22374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3178" y="1426283"/>
            <a:ext cx="3310415" cy="221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472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32329" y="519952"/>
            <a:ext cx="1030941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«Только время, ускользающее и текущее, дала нам природа во владение, но и его, кто хочет, тот и отнимает»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3495257"/>
            <a:ext cx="1058134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«Не упускай ни часу, удержишь в руках сегодняшний день, меньше будешь зависеть от дня завтрашнего</a:t>
            </a:r>
            <a:r>
              <a:rPr lang="ru-RU" sz="4400" b="1" i="1" dirty="0" smtClean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400" b="1" i="1" dirty="0">
              <a:solidFill>
                <a:srgbClr val="0F54E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49378" y="6088559"/>
            <a:ext cx="297652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err="1" smtClean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Л.А.Сенека</a:t>
            </a:r>
            <a:endParaRPr lang="ru-RU" sz="4400" b="1" i="1" dirty="0">
              <a:solidFill>
                <a:srgbClr val="0F54E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788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1365" y="540676"/>
            <a:ext cx="10076329" cy="5969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400" i="1" dirty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Рекомендации </a:t>
            </a:r>
            <a:r>
              <a:rPr lang="ru-RU" sz="4400" i="1" dirty="0" smtClean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родителям: </a:t>
            </a:r>
            <a:endParaRPr lang="ru-RU" sz="4400" i="1" dirty="0">
              <a:solidFill>
                <a:srgbClr val="0F54E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3600" i="1" dirty="0">
                <a:solidFill>
                  <a:srgbClr val="0F54E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Больше внимания уделяйте общению с детьми. </a:t>
            </a:r>
          </a:p>
          <a:p>
            <a:pPr marL="571500" indent="-5715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3600" i="1" dirty="0">
                <a:solidFill>
                  <a:srgbClr val="0F54E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Меньше ругайте своих детей, старайтесь видеть их успехи, акцент делайте на положительное начало в их действиях, поступках, поведении. </a:t>
            </a:r>
          </a:p>
          <a:p>
            <a:pPr marL="571500" indent="-5715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3600" i="1" dirty="0">
                <a:solidFill>
                  <a:srgbClr val="0F54E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Чаще отдыхайте вместе с детьми.</a:t>
            </a:r>
          </a:p>
          <a:p>
            <a:pPr marL="571500" indent="-5715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3600" i="1" dirty="0">
                <a:solidFill>
                  <a:srgbClr val="0F54E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мере возможности посещайте культурные учреждения.</a:t>
            </a:r>
            <a:endParaRPr lang="ru-RU" sz="3600" i="1" dirty="0">
              <a:solidFill>
                <a:srgbClr val="0F54E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4208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СПАСИБО ЗА ВНИМАНИЕ</a:t>
            </a:r>
            <a:endParaRPr lang="ru-RU" sz="4800" b="1" i="1" dirty="0">
              <a:solidFill>
                <a:srgbClr val="0F54E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95601" y="2252133"/>
            <a:ext cx="7027332" cy="914400"/>
          </a:xfrm>
          <a:prstGeom prst="roundRect">
            <a:avLst/>
          </a:prstGeom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ВСЕГО ВАМ ДОБРОГО</a:t>
            </a:r>
            <a:endParaRPr lang="ru-RU" sz="36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1202267" y="4165600"/>
            <a:ext cx="6112933" cy="1611715"/>
          </a:xfrm>
          <a:prstGeom prst="wedgeRectCallou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i="1" dirty="0" smtClean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НОВЫХ ВСТРЕЧ</a:t>
            </a:r>
            <a:endParaRPr lang="ru-RU" sz="4800" b="1" i="1" dirty="0">
              <a:solidFill>
                <a:srgbClr val="0F54E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1305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6000" y="575731"/>
            <a:ext cx="7535333" cy="562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52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323" y="336884"/>
            <a:ext cx="9092308" cy="6233868"/>
          </a:xfrm>
        </p:spPr>
        <p:txBody>
          <a:bodyPr>
            <a:normAutofit/>
          </a:bodyPr>
          <a:lstStyle/>
          <a:p>
            <a:pPr lvl="0" algn="just" defTabSz="9144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ru-RU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Свободное время — это время для наслаждений, развития духовной сферы, </a:t>
            </a:r>
            <a:r>
              <a:rPr lang="ru-RU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время свободного </a:t>
            </a:r>
            <a:r>
              <a:rPr lang="ru-RU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творчества. Вместе с трудом оно образует единый жизненный путь человека, наполняет его смыслом и перспективой, это величайшее благо и распорядиться им надо с умом, пользой и удовольствием.</a:t>
            </a:r>
          </a:p>
          <a:p>
            <a:pPr marL="0" lvl="0" indent="0" algn="r" defTabSz="914400">
              <a:spcBef>
                <a:spcPct val="20000"/>
              </a:spcBef>
              <a:buClrTx/>
              <a:buSzTx/>
              <a:buNone/>
            </a:pPr>
            <a:endParaRPr lang="ru-RU" sz="3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 defTabSz="914400">
              <a:spcBef>
                <a:spcPct val="20000"/>
              </a:spcBef>
              <a:buClrTx/>
              <a:buSzTx/>
              <a:buNone/>
            </a:pPr>
            <a:r>
              <a:rPr lang="ru-RU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Энциклопедия молодой семьи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819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9734" y="1058780"/>
            <a:ext cx="8596668" cy="4664688"/>
          </a:xfrm>
        </p:spPr>
        <p:txBody>
          <a:bodyPr/>
          <a:lstStyle/>
          <a:p>
            <a:pPr lvl="0" defTabSz="914400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ru-RU" sz="7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Свободное время ребенка - это прерогатива  </a:t>
            </a:r>
            <a:r>
              <a:rPr lang="ru-RU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семьи или школы?</a:t>
            </a:r>
            <a:endParaRPr lang="ru-RU" sz="7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021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677863" y="287338"/>
            <a:ext cx="8596312" cy="6080125"/>
          </a:xfrm>
        </p:spPr>
        <p:txBody>
          <a:bodyPr>
            <a:normAutofit fontScale="97500"/>
          </a:bodyPr>
          <a:lstStyle/>
          <a:p>
            <a:pPr algn="ctr"/>
            <a:r>
              <a:rPr lang="ru-RU" sz="4000" dirty="0" smtClean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ПОНЯТИЯ</a:t>
            </a:r>
            <a:endParaRPr lang="ru-RU" sz="4000" dirty="0">
              <a:solidFill>
                <a:srgbClr val="0F54E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 вправо с вырезом 9"/>
          <p:cNvSpPr/>
          <p:nvPr/>
        </p:nvSpPr>
        <p:spPr>
          <a:xfrm rot="2512281">
            <a:off x="6293071" y="1221249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с вырезом 13"/>
          <p:cNvSpPr/>
          <p:nvPr/>
        </p:nvSpPr>
        <p:spPr>
          <a:xfrm rot="7496326">
            <a:off x="2855697" y="1254091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57926" y="2235200"/>
            <a:ext cx="4047066" cy="12530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«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свободное </a:t>
            </a:r>
          </a:p>
          <a:p>
            <a:pPr algn="ctr"/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181600" y="2222481"/>
            <a:ext cx="4656667" cy="12657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«неконтролируемое время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2381459" y="37470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7452227" y="374996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202986" y="5148863"/>
            <a:ext cx="2841577" cy="1168365"/>
          </a:xfrm>
          <a:prstGeom prst="round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F54E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должно быть</a:t>
            </a:r>
            <a:endParaRPr lang="ru-RU" sz="2800" dirty="0">
              <a:solidFill>
                <a:srgbClr val="0F54EF"/>
              </a:solidFill>
            </a:endParaRPr>
          </a:p>
        </p:txBody>
      </p:sp>
      <p:sp>
        <p:nvSpPr>
          <p:cNvPr id="21" name="Блок-схема: альтернативный процесс 20"/>
          <p:cNvSpPr/>
          <p:nvPr/>
        </p:nvSpPr>
        <p:spPr>
          <a:xfrm>
            <a:off x="6379011" y="5065326"/>
            <a:ext cx="2631063" cy="1218600"/>
          </a:xfrm>
          <a:prstGeom prst="flowChartAlternateProcess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F54E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 должно </a:t>
            </a:r>
            <a:r>
              <a:rPr lang="ru-RU" sz="2800" dirty="0">
                <a:solidFill>
                  <a:srgbClr val="0F54E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быть</a:t>
            </a:r>
            <a:endParaRPr lang="ru-RU" sz="2800" dirty="0">
              <a:solidFill>
                <a:srgbClr val="0F54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9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2532" y="558801"/>
            <a:ext cx="9398001" cy="5875866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Свободное время (досуг) — обычно обозначают как период времени, когда человек, не имея обязательных дел (работа, домашние дела, учёба, еда, сон и т. д.), предоставлен самому себе в выборе занятий. </a:t>
            </a:r>
          </a:p>
        </p:txBody>
      </p:sp>
    </p:spTree>
    <p:extLst>
      <p:ext uri="{BB962C8B-B14F-4D97-AF65-F5344CB8AC3E}">
        <p14:creationId xmlns:p14="http://schemas.microsoft.com/office/powerpoint/2010/main" val="274906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0" y="0"/>
            <a:ext cx="2326397" cy="277759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059" y="3529809"/>
            <a:ext cx="2326397" cy="288663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58353" y="469271"/>
            <a:ext cx="654423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F54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 человека портится голова, сердце и нравственность, если он не знает, чем ему занять день</a:t>
            </a:r>
            <a:r>
              <a:rPr lang="ru-RU" sz="3600" dirty="0" smtClean="0">
                <a:solidFill>
                  <a:srgbClr val="0F54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3600" dirty="0">
              <a:solidFill>
                <a:srgbClr val="0F54E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5765" y="3818965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>
                <a:solidFill>
                  <a:srgbClr val="0F54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 </a:t>
            </a:r>
            <a:r>
              <a:rPr lang="ru-RU" sz="3600" dirty="0">
                <a:solidFill>
                  <a:srgbClr val="0F54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надо смотреть, как на маленькую жизнь, надо проверять, чем богата эта </a:t>
            </a:r>
            <a:r>
              <a:rPr lang="ru-RU" sz="3600" dirty="0" smtClean="0">
                <a:solidFill>
                  <a:srgbClr val="0F54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жизнь» </a:t>
            </a:r>
            <a:endParaRPr lang="ru-RU" sz="3600" dirty="0">
              <a:solidFill>
                <a:srgbClr val="0F54E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65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5466" y="355601"/>
            <a:ext cx="9330267" cy="594360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200" b="1" i="1" dirty="0" smtClean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marL="0" indent="0">
              <a:buNone/>
            </a:pPr>
            <a:r>
              <a:rPr lang="ru-RU" sz="3200" b="1" i="1" dirty="0" smtClean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1.Что Вы понимаете под «свободным временем»?</a:t>
            </a:r>
          </a:p>
          <a:p>
            <a:pPr marL="0" indent="0">
              <a:buNone/>
            </a:pPr>
            <a:r>
              <a:rPr lang="ru-RU" sz="3200" b="1" i="1" dirty="0" smtClean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Сколько у Вас свободного времени?</a:t>
            </a:r>
          </a:p>
          <a:p>
            <a:pPr marL="0" indent="0">
              <a:buNone/>
            </a:pPr>
            <a:r>
              <a:rPr lang="ru-RU" sz="3200" b="1" i="1" dirty="0" smtClean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С кем Вы обычно проводите свободное время?</a:t>
            </a:r>
          </a:p>
          <a:p>
            <a:pPr marL="0" indent="0">
              <a:buNone/>
            </a:pPr>
            <a:r>
              <a:rPr lang="ru-RU" sz="3200" b="1" i="1" dirty="0" smtClean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Чем Вы занимаетесь </a:t>
            </a:r>
            <a:r>
              <a:rPr lang="ru-RU" sz="3200" b="1" i="1" dirty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свободное время</a:t>
            </a:r>
            <a:r>
              <a:rPr lang="ru-RU" sz="3200" b="1" i="1" dirty="0" smtClean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0" indent="0">
              <a:buNone/>
            </a:pPr>
            <a:r>
              <a:rPr lang="ru-RU" sz="3200" b="1" i="1" dirty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3200" b="1" i="1" dirty="0" smtClean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i="1" dirty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 бы я имел достаточно денег, я </a:t>
            </a:r>
            <a:r>
              <a:rPr lang="ru-RU" sz="3200" b="1" i="1" dirty="0" smtClean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бы…</a:t>
            </a:r>
          </a:p>
          <a:p>
            <a:pPr marL="0" indent="0">
              <a:buNone/>
            </a:pPr>
            <a:r>
              <a:rPr lang="ru-RU" sz="3200" b="1" i="1" dirty="0" smtClean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6. Как част и в какой форме происходит </a:t>
            </a:r>
            <a:r>
              <a:rPr lang="ru-RU" sz="3200" b="1" i="1" dirty="0" err="1" smtClean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досуговое</a:t>
            </a:r>
            <a:r>
              <a:rPr lang="ru-RU" sz="3200" b="1" i="1" dirty="0" smtClean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общение с родителям?</a:t>
            </a:r>
          </a:p>
          <a:p>
            <a:pPr marL="0" indent="0">
              <a:buNone/>
            </a:pPr>
            <a:r>
              <a:rPr lang="ru-RU" sz="3200" b="1" i="1" dirty="0" smtClean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3200" b="1" i="1" dirty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 мечтаю, что с родителями я </a:t>
            </a:r>
            <a:r>
              <a:rPr lang="ru-RU" sz="3200" b="1" i="1" dirty="0" smtClean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indent="0">
              <a:buNone/>
            </a:pPr>
            <a:r>
              <a:rPr lang="ru-RU" sz="3200" b="1" i="1" dirty="0" smtClean="0">
                <a:solidFill>
                  <a:srgbClr val="0F54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8. Какова Ваша главная цель в жизни?</a:t>
            </a:r>
          </a:p>
          <a:p>
            <a:pPr marL="0" indent="0">
              <a:buNone/>
            </a:pPr>
            <a:endParaRPr lang="ru-RU" sz="3200" b="1" i="1" dirty="0">
              <a:solidFill>
                <a:srgbClr val="0F54E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44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800" y="270933"/>
            <a:ext cx="8596668" cy="1828800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F54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«Если хочешь погубить человека, разреши ему делать все, что он хочет»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313" y="2654997"/>
            <a:ext cx="2798307" cy="34445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1600" y="1701305"/>
            <a:ext cx="2694666" cy="35908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0940" y="3014693"/>
            <a:ext cx="3889585" cy="308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39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159</TotalTime>
  <Words>391</Words>
  <Application>Microsoft Office PowerPoint</Application>
  <PresentationFormat>Произвольный</PresentationFormat>
  <Paragraphs>43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Грань</vt:lpstr>
      <vt:lpstr>Общешкольное родительское собрание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«Если хочешь погубить человека, разреши ему делать все, что он хочет»</vt:lpstr>
      <vt:lpstr>Презентация PowerPoint</vt:lpstr>
      <vt:lpstr>Презентация PowerPoint</vt:lpstr>
      <vt:lpstr>Презентация PowerPoint</vt:lpstr>
      <vt:lpstr>Презентация PowerPoint</vt:lpstr>
      <vt:lpstr>    СПАСИБО ЗА ВНИМАНИЕ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Общешкольное родительское собрание</dc:title>
  <dc:creator>User2</dc:creator>
  <cp:lastModifiedBy>пк2</cp:lastModifiedBy>
  <cp:revision>20</cp:revision>
  <dcterms:created xsi:type="dcterms:W3CDTF">2018-10-24T20:16:15Z</dcterms:created>
  <dcterms:modified xsi:type="dcterms:W3CDTF">2020-12-16T06:53:32Z</dcterms:modified>
</cp:coreProperties>
</file>